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"/>
  </p:notesMasterIdLst>
  <p:sldIdLst>
    <p:sldId id="256" r:id="rId2"/>
    <p:sldId id="280" r:id="rId3"/>
    <p:sldId id="293" r:id="rId4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55F73"/>
    <a:srgbClr val="1E2127"/>
    <a:srgbClr val="B1B8C4"/>
    <a:srgbClr val="292D32"/>
    <a:srgbClr val="5C6571"/>
    <a:srgbClr val="B64294"/>
    <a:srgbClr val="05B0F0"/>
    <a:srgbClr val="414548"/>
    <a:srgbClr val="51575B"/>
    <a:srgbClr val="7985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94"/>
    <p:restoredTop sz="94589"/>
  </p:normalViewPr>
  <p:slideViewPr>
    <p:cSldViewPr snapToGrid="0">
      <p:cViewPr varScale="1">
        <p:scale>
          <a:sx n="108" d="100"/>
          <a:sy n="108" d="100"/>
        </p:scale>
        <p:origin x="216" y="4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8AE268-3FB1-8B49-A7E8-783BB6480738}" type="datetimeFigureOut">
              <a:rPr lang="tr-TR" smtClean="0"/>
              <a:t>12.03.2025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FE9AE9-BB42-C34B-931A-FD2D50803AF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437371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FE9AE9-BB42-C34B-931A-FD2D50803AF6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62197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5B71D12-6014-37ED-D724-E7BD21CD1F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D7F1C411-FDA3-1EBE-717C-6F5734E736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5B9C50E4-56B1-4284-626D-7F384E9DFC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F5D94-9F9C-DF48-BC1C-1A1DDC476D4B}" type="datetimeFigureOut">
              <a:rPr lang="tr-TR" smtClean="0"/>
              <a:t>12.03.2025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30437F4F-2860-0763-71A6-1B3819F218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1364079C-7C9B-7B96-FE94-076E2E531C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5B393-21BF-2240-8199-3A8335B1937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47458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212CF21-7F7D-0A9C-7B6C-CBCB24CE0B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0BA9B703-9B23-37B6-3BD4-4866A12895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BE7340DF-04BF-BF18-1B3F-6925C79DDA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F5D94-9F9C-DF48-BC1C-1A1DDC476D4B}" type="datetimeFigureOut">
              <a:rPr lang="tr-TR" smtClean="0"/>
              <a:t>12.03.2025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25779988-7071-E382-3E05-704D13889F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E009D9C1-CA76-0E32-C1A9-9F799233FE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5B393-21BF-2240-8199-3A8335B1937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452887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2BDF4BA0-CCF6-8DC6-C3F2-DBE2D9FABC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AAC172A6-9DA9-E8BF-6E31-EF9F70BDF6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0A664C77-1E81-FD93-F8D9-5868AFF5B8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F5D94-9F9C-DF48-BC1C-1A1DDC476D4B}" type="datetimeFigureOut">
              <a:rPr lang="tr-TR" smtClean="0"/>
              <a:t>12.03.2025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4F8C3791-3A2E-6B3B-23C0-82649FABE0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C72C615E-D35F-AF24-F70A-A9C6FB99CC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5B393-21BF-2240-8199-3A8335B1937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573694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E97CEE7-B00F-0FD4-58A2-F192418161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9B0C2F3B-9EDC-6534-3AD8-D31BECE5E5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8F26D53D-822F-01AD-1D89-A7DB3EB18A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F5D94-9F9C-DF48-BC1C-1A1DDC476D4B}" type="datetimeFigureOut">
              <a:rPr lang="tr-TR" smtClean="0"/>
              <a:t>12.03.2025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2F969F30-DA4B-B063-8F71-A72368141A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7D32376F-9008-FE54-58BE-4DA32639A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5B393-21BF-2240-8199-3A8335B1937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131958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48A2D08-8FF3-5C08-8F25-993A1498D9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D51FDB1B-5903-E2AC-8921-47169E6F98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81BE4E1D-C9EA-1658-DF1D-5BDBE8D59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F5D94-9F9C-DF48-BC1C-1A1DDC476D4B}" type="datetimeFigureOut">
              <a:rPr lang="tr-TR" smtClean="0"/>
              <a:t>12.03.2025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04ACECCC-9712-9788-CDCA-45B456945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E9747ED0-3CA1-4B0C-C742-1A79299F39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5B393-21BF-2240-8199-3A8335B1937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248992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B796983-B230-5DF0-A663-44957483F3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DF44C255-0943-116D-BB82-2EF438BCC8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ED4D61C3-1234-4838-79EB-35B63C2707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F5DEDA43-A814-757B-D488-F63358C8BD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F5D94-9F9C-DF48-BC1C-1A1DDC476D4B}" type="datetimeFigureOut">
              <a:rPr lang="tr-TR" smtClean="0"/>
              <a:t>12.03.2025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B3B7278F-488C-2C45-942E-08F02446B2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4DB51193-6E02-506C-C594-1E0E34EDF1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5B393-21BF-2240-8199-3A8335B1937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685385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C5A7B51-33A6-3FED-4F48-BE4D8D6C07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47EC8560-CE69-5B8E-1C53-6108C4F9EC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51643E41-09C9-5896-C3A0-862DA65830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28386D9F-899E-4925-CAEB-5007B35CE38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B30CB6D5-BF0C-0551-504B-5EBAB6EC9E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D7221D1D-127E-F76D-FED3-7505B2A4DC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F5D94-9F9C-DF48-BC1C-1A1DDC476D4B}" type="datetimeFigureOut">
              <a:rPr lang="tr-TR" smtClean="0"/>
              <a:t>12.03.2025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148C8362-1F05-C873-442C-91D11AE4A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E9B66BB0-02F6-28A3-A18D-FB3633C1A4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5B393-21BF-2240-8199-3A8335B1937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773822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464876C-89C6-387F-D823-335418BBC0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E25550B7-1621-87D1-CD9A-1292A8BFB6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F5D94-9F9C-DF48-BC1C-1A1DDC476D4B}" type="datetimeFigureOut">
              <a:rPr lang="tr-TR" smtClean="0"/>
              <a:t>12.03.2025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17836EA5-CBDA-5984-3468-34B155DD24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56D5C7CF-B164-C79A-E588-63741216EF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5B393-21BF-2240-8199-3A8335B1937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900713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8289D3F3-1B89-625F-69E6-95F452A9BA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F5D94-9F9C-DF48-BC1C-1A1DDC476D4B}" type="datetimeFigureOut">
              <a:rPr lang="tr-TR" smtClean="0"/>
              <a:t>12.03.2025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0F8AEC59-1807-31A8-4117-BCF28EBB3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D4FA6569-4038-FDAB-F07B-0907B1071C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5B393-21BF-2240-8199-3A8335B1937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39207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CD7E437-D04B-EDB3-1C9A-321CBD0258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89FB12BD-CA8F-19C5-E07F-6BA3F3AF2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9762264D-61E1-5D00-E98B-44E5785A18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BB0DDEAF-2FC9-DD9C-4D2B-52F78160E0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F5D94-9F9C-DF48-BC1C-1A1DDC476D4B}" type="datetimeFigureOut">
              <a:rPr lang="tr-TR" smtClean="0"/>
              <a:t>12.03.2025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D230EFF5-ADB4-7418-AB48-AB229A5CD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FB610274-958B-D7C0-A9B6-A8EE326338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5B393-21BF-2240-8199-3A8335B1937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13254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A83E5F4-AEAC-ABE8-B970-9C55FBA854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A23B1470-DF3A-5F71-2075-BD936E41F1C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CC51B652-01AF-77F0-D7DF-EB1883010D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CCB569E5-C427-D36E-7AC4-03D1DCD044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F5D94-9F9C-DF48-BC1C-1A1DDC476D4B}" type="datetimeFigureOut">
              <a:rPr lang="tr-TR" smtClean="0"/>
              <a:t>12.03.2025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820E582B-AAE1-FCFB-8E6D-B4CD48DA5A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B83B2003-2979-7E56-757C-F2BFB47EEE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5B393-21BF-2240-8199-3A8335B1937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64083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90789D7F-49E3-DAE1-DA9C-C245CBCBC5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0412297F-5A4E-97C8-ABAA-3CEDDC70F1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29A8255C-5E34-C115-62ED-88A41ACA6A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BFF5D94-9F9C-DF48-BC1C-1A1DDC476D4B}" type="datetimeFigureOut">
              <a:rPr lang="tr-TR" smtClean="0"/>
              <a:t>12.03.2025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00CBE843-EB72-4D28-9329-F013C3F4C5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DB2264BE-BB55-7E8B-A051-A95DB3F614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065B393-21BF-2240-8199-3A8335B1937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65779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>
            <a:extLst>
              <a:ext uri="{FF2B5EF4-FFF2-40B4-BE49-F238E27FC236}">
                <a16:creationId xmlns:a16="http://schemas.microsoft.com/office/drawing/2014/main" id="{48B4DAD3-B83F-1A37-6973-05CCBD9346E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117159" y="1117902"/>
            <a:ext cx="2396886" cy="642597"/>
          </a:xfrm>
          <a:prstGeom prst="rect">
            <a:avLst/>
          </a:prstGeom>
        </p:spPr>
      </p:pic>
      <p:sp>
        <p:nvSpPr>
          <p:cNvPr id="8" name="Metin kutusu 7">
            <a:extLst>
              <a:ext uri="{FF2B5EF4-FFF2-40B4-BE49-F238E27FC236}">
                <a16:creationId xmlns:a16="http://schemas.microsoft.com/office/drawing/2014/main" id="{015320E3-0176-22CE-1CDE-E908C6E1585E}"/>
              </a:ext>
            </a:extLst>
          </p:cNvPr>
          <p:cNvSpPr txBox="1">
            <a:spLocks/>
          </p:cNvSpPr>
          <p:nvPr/>
        </p:nvSpPr>
        <p:spPr>
          <a:xfrm>
            <a:off x="1025846" y="1971614"/>
            <a:ext cx="10345109" cy="1924532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5500" b="1" dirty="0">
                <a:solidFill>
                  <a:srgbClr val="1E2127"/>
                </a:solidFill>
                <a:latin typeface="Lexend"/>
                <a:ea typeface="Lexend"/>
                <a:cs typeface="Lexend"/>
                <a:sym typeface="Lexend"/>
              </a:rPr>
              <a:t>TITLE IS 55PX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5500" b="1" dirty="0">
                <a:solidFill>
                  <a:srgbClr val="1E2127"/>
                </a:solidFill>
                <a:latin typeface="Lexend"/>
                <a:ea typeface="Lexend"/>
                <a:cs typeface="Lexend"/>
                <a:sym typeface="Lexend"/>
              </a:rPr>
              <a:t>LEXEND BOLD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4447589D-5148-04AF-37BB-FE7C25B87EA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112376" y="4024966"/>
            <a:ext cx="1039470" cy="1039470"/>
          </a:xfrm>
          <a:prstGeom prst="rect">
            <a:avLst/>
          </a:prstGeom>
        </p:spPr>
      </p:pic>
      <p:sp>
        <p:nvSpPr>
          <p:cNvPr id="5" name="Google Shape;56;p1">
            <a:extLst>
              <a:ext uri="{FF2B5EF4-FFF2-40B4-BE49-F238E27FC236}">
                <a16:creationId xmlns:a16="http://schemas.microsoft.com/office/drawing/2014/main" id="{EC1F3BFE-4173-36BA-E273-4D216E4C760B}"/>
              </a:ext>
            </a:extLst>
          </p:cNvPr>
          <p:cNvSpPr txBox="1"/>
          <p:nvPr/>
        </p:nvSpPr>
        <p:spPr>
          <a:xfrm>
            <a:off x="2316520" y="4080884"/>
            <a:ext cx="64971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800" dirty="0">
                <a:solidFill>
                  <a:srgbClr val="1E2127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Name </a:t>
            </a:r>
            <a:r>
              <a:rPr lang="tr-TR" sz="2800" dirty="0" err="1">
                <a:solidFill>
                  <a:srgbClr val="1E2127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Surname</a:t>
            </a:r>
            <a:r>
              <a:rPr lang="tr-TR" sz="2800" dirty="0">
                <a:solidFill>
                  <a:srgbClr val="1E2127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 </a:t>
            </a:r>
            <a:r>
              <a:rPr lang="tr-TR" sz="2800" dirty="0" err="1">
                <a:solidFill>
                  <a:srgbClr val="1E2127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Poppins</a:t>
            </a:r>
            <a:r>
              <a:rPr lang="tr-TR" sz="2800" dirty="0">
                <a:solidFill>
                  <a:srgbClr val="1E2127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 28px</a:t>
            </a:r>
            <a:endParaRPr sz="2800" dirty="0">
              <a:solidFill>
                <a:srgbClr val="1E2127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6" name="Google Shape;57;p1">
            <a:extLst>
              <a:ext uri="{FF2B5EF4-FFF2-40B4-BE49-F238E27FC236}">
                <a16:creationId xmlns:a16="http://schemas.microsoft.com/office/drawing/2014/main" id="{5B74307E-E9BB-1484-179C-F2D391547F94}"/>
              </a:ext>
            </a:extLst>
          </p:cNvPr>
          <p:cNvSpPr txBox="1"/>
          <p:nvPr/>
        </p:nvSpPr>
        <p:spPr>
          <a:xfrm>
            <a:off x="2316621" y="4568686"/>
            <a:ext cx="64971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" dirty="0">
                <a:solidFill>
                  <a:srgbClr val="555F73"/>
                </a:solidFill>
                <a:latin typeface="Poppins"/>
                <a:ea typeface="Poppins"/>
                <a:cs typeface="Poppins"/>
                <a:sym typeface="Poppins"/>
              </a:rPr>
              <a:t>Company and Title Poppins 18px</a:t>
            </a:r>
            <a:endParaRPr dirty="0">
              <a:solidFill>
                <a:srgbClr val="555F7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BE36837-C4CA-34A3-7738-12788684217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95563" y="4280790"/>
            <a:ext cx="2220187" cy="240520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0158FA3-BCEE-D508-FB5A-E2FDBB888CF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29583" y="4387143"/>
            <a:ext cx="1754392" cy="176077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EE16FB0-7FA1-FD69-0924-0B21E0F4FAB7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1112376" y="5431200"/>
            <a:ext cx="308898" cy="308898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60D586B5-01CD-D2B2-6352-8D3A5211A67D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3615965" y="5431200"/>
            <a:ext cx="308898" cy="308898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46F6E5C5-E174-5923-420B-B126E28B3177}"/>
              </a:ext>
            </a:extLst>
          </p:cNvPr>
          <p:cNvSpPr txBox="1"/>
          <p:nvPr/>
        </p:nvSpPr>
        <p:spPr>
          <a:xfrm>
            <a:off x="1441594" y="5432173"/>
            <a:ext cx="165942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sz="1500" dirty="0">
                <a:solidFill>
                  <a:srgbClr val="1E2127"/>
                </a:solidFill>
                <a:latin typeface="Poppins" pitchFamily="2" charset="77"/>
                <a:cs typeface="Poppins" pitchFamily="2" charset="77"/>
              </a:rPr>
              <a:t>Twitter Address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6C63F21-A7EC-CF0E-1CF9-3A2CD2E02488}"/>
              </a:ext>
            </a:extLst>
          </p:cNvPr>
          <p:cNvSpPr txBox="1"/>
          <p:nvPr/>
        </p:nvSpPr>
        <p:spPr>
          <a:xfrm>
            <a:off x="3945183" y="5432173"/>
            <a:ext cx="1662635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sz="1500" dirty="0">
                <a:solidFill>
                  <a:srgbClr val="1E2127"/>
                </a:solidFill>
                <a:latin typeface="Poppins" pitchFamily="2" charset="77"/>
                <a:cs typeface="Poppins" pitchFamily="2" charset="77"/>
              </a:rPr>
              <a:t>Github Address</a:t>
            </a:r>
          </a:p>
        </p:txBody>
      </p:sp>
    </p:spTree>
    <p:extLst>
      <p:ext uri="{BB962C8B-B14F-4D97-AF65-F5344CB8AC3E}">
        <p14:creationId xmlns:p14="http://schemas.microsoft.com/office/powerpoint/2010/main" val="42796887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EFEB56F-6A6E-CDE3-46C9-D37CD01B2C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>
            <a:extLst>
              <a:ext uri="{FF2B5EF4-FFF2-40B4-BE49-F238E27FC236}">
                <a16:creationId xmlns:a16="http://schemas.microsoft.com/office/drawing/2014/main" id="{FDF85AA1-8AD9-A927-B6CF-0807D4762A5F}"/>
              </a:ext>
            </a:extLst>
          </p:cNvPr>
          <p:cNvSpPr txBox="1">
            <a:spLocks/>
          </p:cNvSpPr>
          <p:nvPr/>
        </p:nvSpPr>
        <p:spPr>
          <a:xfrm>
            <a:off x="455849" y="443517"/>
            <a:ext cx="11239965" cy="708763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3600" b="1" dirty="0">
                <a:solidFill>
                  <a:srgbClr val="1E2127"/>
                </a:solidFill>
                <a:latin typeface="Lexend"/>
                <a:ea typeface="Lexend"/>
                <a:cs typeface="Lexend"/>
                <a:sym typeface="Lexend"/>
              </a:rPr>
              <a:t>TITLE LEXEND 36PX BOLD</a:t>
            </a:r>
            <a:endParaRPr lang="tr-TR" sz="3600" dirty="0">
              <a:solidFill>
                <a:srgbClr val="1E2127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9E68AE78-0DC6-55E3-D23B-0DDA53B29FF4}"/>
              </a:ext>
            </a:extLst>
          </p:cNvPr>
          <p:cNvSpPr txBox="1"/>
          <p:nvPr/>
        </p:nvSpPr>
        <p:spPr>
          <a:xfrm>
            <a:off x="455846" y="1161259"/>
            <a:ext cx="11239964" cy="4674878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dirty="0">
                <a:solidFill>
                  <a:srgbClr val="555F73"/>
                </a:solidFill>
                <a:latin typeface="Poppins" pitchFamily="2" charset="0"/>
                <a:ea typeface="Poppins"/>
                <a:cs typeface="Poppins" pitchFamily="2" charset="0"/>
                <a:sym typeface="Poppins"/>
              </a:rPr>
              <a:t>Content</a:t>
            </a:r>
          </a:p>
          <a:p>
            <a:endParaRPr lang="en-US" dirty="0">
              <a:solidFill>
                <a:srgbClr val="555F73"/>
              </a:solidFill>
              <a:latin typeface="Poppins" pitchFamily="2" charset="0"/>
              <a:ea typeface="Poppins"/>
              <a:cs typeface="Poppins" pitchFamily="2" charset="0"/>
              <a:sym typeface="Poppins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555F73"/>
                </a:solidFill>
                <a:latin typeface="Poppins" pitchFamily="2" charset="0"/>
                <a:ea typeface="Poppins"/>
                <a:cs typeface="Poppins" pitchFamily="2" charset="0"/>
                <a:sym typeface="Poppins"/>
              </a:rPr>
              <a:t>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555F73"/>
                </a:solidFill>
                <a:latin typeface="Poppins" pitchFamily="2" charset="0"/>
                <a:ea typeface="Poppins"/>
                <a:cs typeface="Poppins" pitchFamily="2" charset="0"/>
                <a:sym typeface="Poppins"/>
              </a:rPr>
              <a:t>2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555F73"/>
                </a:solidFill>
                <a:latin typeface="Poppins" pitchFamily="2" charset="0"/>
                <a:ea typeface="Poppins"/>
                <a:cs typeface="Poppins" pitchFamily="2" charset="0"/>
                <a:sym typeface="Poppins"/>
              </a:rPr>
              <a:t>2.1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555F73"/>
                </a:solidFill>
                <a:latin typeface="Poppins" pitchFamily="2" charset="0"/>
                <a:ea typeface="Poppins"/>
                <a:cs typeface="Poppins" pitchFamily="2" charset="0"/>
                <a:sym typeface="Poppins"/>
              </a:rPr>
              <a:t>2.2</a:t>
            </a:r>
            <a:endParaRPr lang="en-US" dirty="0">
              <a:solidFill>
                <a:srgbClr val="555F73"/>
              </a:solidFill>
              <a:latin typeface="Poppins SemiBold" pitchFamily="2" charset="0"/>
              <a:ea typeface="Poppins"/>
              <a:cs typeface="Poppins SemiBold" pitchFamily="2" charset="0"/>
              <a:sym typeface="Poppins"/>
            </a:endParaRPr>
          </a:p>
        </p:txBody>
      </p:sp>
    </p:spTree>
    <p:extLst>
      <p:ext uri="{BB962C8B-B14F-4D97-AF65-F5344CB8AC3E}">
        <p14:creationId xmlns:p14="http://schemas.microsoft.com/office/powerpoint/2010/main" val="17069874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C17BB97-BCC9-574E-59F2-851978B4FE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etin kutusu 7">
            <a:extLst>
              <a:ext uri="{FF2B5EF4-FFF2-40B4-BE49-F238E27FC236}">
                <a16:creationId xmlns:a16="http://schemas.microsoft.com/office/drawing/2014/main" id="{3551E258-AE4B-89EC-1439-33807E9C38DB}"/>
              </a:ext>
            </a:extLst>
          </p:cNvPr>
          <p:cNvSpPr txBox="1">
            <a:spLocks/>
          </p:cNvSpPr>
          <p:nvPr/>
        </p:nvSpPr>
        <p:spPr>
          <a:xfrm>
            <a:off x="709617" y="1085126"/>
            <a:ext cx="6856282" cy="1808929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5500" b="1" dirty="0">
                <a:solidFill>
                  <a:srgbClr val="1E2127"/>
                </a:solidFill>
                <a:latin typeface="Lexend" pitchFamily="2" charset="0"/>
                <a:ea typeface="Lexend"/>
                <a:cs typeface="Lexend"/>
                <a:sym typeface="Lexend"/>
              </a:rPr>
              <a:t>THANKS FOR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5500" b="1" dirty="0">
                <a:solidFill>
                  <a:srgbClr val="1E2127"/>
                </a:solidFill>
                <a:latin typeface="Lexend" pitchFamily="2" charset="0"/>
                <a:ea typeface="Lexend"/>
                <a:cs typeface="Lexend"/>
                <a:sym typeface="Lexend"/>
              </a:rPr>
              <a:t>WATCHING</a:t>
            </a:r>
          </a:p>
        </p:txBody>
      </p:sp>
      <p:sp>
        <p:nvSpPr>
          <p:cNvPr id="14" name="Google Shape;57;p1">
            <a:extLst>
              <a:ext uri="{FF2B5EF4-FFF2-40B4-BE49-F238E27FC236}">
                <a16:creationId xmlns:a16="http://schemas.microsoft.com/office/drawing/2014/main" id="{81015AE8-63CA-36EE-ADCC-EF8B6E674414}"/>
              </a:ext>
            </a:extLst>
          </p:cNvPr>
          <p:cNvSpPr txBox="1"/>
          <p:nvPr/>
        </p:nvSpPr>
        <p:spPr>
          <a:xfrm>
            <a:off x="8275250" y="1717280"/>
            <a:ext cx="3038415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" sz="1600" dirty="0">
                <a:solidFill>
                  <a:srgbClr val="555F73"/>
                </a:solidFill>
                <a:latin typeface="Poppins"/>
                <a:ea typeface="Poppins"/>
                <a:cs typeface="Poppins"/>
                <a:sym typeface="Poppins"/>
              </a:rPr>
              <a:t>Download This Presentation</a:t>
            </a:r>
            <a:endParaRPr sz="1600" dirty="0">
              <a:solidFill>
                <a:srgbClr val="555F7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2" name="Resim 3">
            <a:extLst>
              <a:ext uri="{FF2B5EF4-FFF2-40B4-BE49-F238E27FC236}">
                <a16:creationId xmlns:a16="http://schemas.microsoft.com/office/drawing/2014/main" id="{A3205879-420B-C271-A82E-CA0E52BE458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87635" y="2956741"/>
            <a:ext cx="1039470" cy="1039470"/>
          </a:xfrm>
          <a:prstGeom prst="rect">
            <a:avLst/>
          </a:prstGeom>
        </p:spPr>
      </p:pic>
      <p:sp>
        <p:nvSpPr>
          <p:cNvPr id="3" name="Google Shape;56;p1">
            <a:extLst>
              <a:ext uri="{FF2B5EF4-FFF2-40B4-BE49-F238E27FC236}">
                <a16:creationId xmlns:a16="http://schemas.microsoft.com/office/drawing/2014/main" id="{9E3A3B0B-F36C-FC1C-04E8-85D9C73FC394}"/>
              </a:ext>
            </a:extLst>
          </p:cNvPr>
          <p:cNvSpPr txBox="1"/>
          <p:nvPr/>
        </p:nvSpPr>
        <p:spPr>
          <a:xfrm>
            <a:off x="1991779" y="3012659"/>
            <a:ext cx="557412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800" dirty="0">
                <a:solidFill>
                  <a:srgbClr val="1E2127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Name </a:t>
            </a:r>
            <a:r>
              <a:rPr lang="tr-TR" sz="2800" dirty="0" err="1">
                <a:solidFill>
                  <a:srgbClr val="1E2127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Surname</a:t>
            </a:r>
            <a:r>
              <a:rPr lang="tr-TR" sz="2800" dirty="0">
                <a:solidFill>
                  <a:srgbClr val="1E2127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 </a:t>
            </a:r>
            <a:r>
              <a:rPr lang="tr-TR" sz="2800" dirty="0" err="1">
                <a:solidFill>
                  <a:srgbClr val="1E2127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Poppins</a:t>
            </a:r>
            <a:r>
              <a:rPr lang="tr-TR" sz="2800" dirty="0">
                <a:solidFill>
                  <a:srgbClr val="1E2127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 28px</a:t>
            </a:r>
            <a:endParaRPr sz="2800" dirty="0">
              <a:solidFill>
                <a:srgbClr val="1E2127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7" name="Google Shape;57;p1">
            <a:extLst>
              <a:ext uri="{FF2B5EF4-FFF2-40B4-BE49-F238E27FC236}">
                <a16:creationId xmlns:a16="http://schemas.microsoft.com/office/drawing/2014/main" id="{31C77573-7C64-BC14-C2C3-95112DF1F195}"/>
              </a:ext>
            </a:extLst>
          </p:cNvPr>
          <p:cNvSpPr txBox="1"/>
          <p:nvPr/>
        </p:nvSpPr>
        <p:spPr>
          <a:xfrm>
            <a:off x="1991880" y="3500461"/>
            <a:ext cx="5574019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" dirty="0">
                <a:solidFill>
                  <a:srgbClr val="555F73"/>
                </a:solidFill>
                <a:latin typeface="Poppins"/>
                <a:ea typeface="Poppins"/>
                <a:cs typeface="Poppins"/>
                <a:sym typeface="Poppins"/>
              </a:rPr>
              <a:t>Company and Title Poppins 18px</a:t>
            </a:r>
            <a:endParaRPr dirty="0">
              <a:solidFill>
                <a:srgbClr val="555F7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25A81E6-57CE-BAEE-4D53-548ADAD8EF3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96179" y="5405562"/>
            <a:ext cx="308898" cy="30889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842A80A-7A5F-7B61-D5CD-03CE0AED4C7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3299768" y="5405562"/>
            <a:ext cx="308898" cy="308898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00D22827-04A4-79BC-33FD-71FE1D414702}"/>
              </a:ext>
            </a:extLst>
          </p:cNvPr>
          <p:cNvSpPr txBox="1"/>
          <p:nvPr/>
        </p:nvSpPr>
        <p:spPr>
          <a:xfrm>
            <a:off x="1125397" y="5406535"/>
            <a:ext cx="165942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sz="1500" dirty="0">
                <a:solidFill>
                  <a:srgbClr val="1E2127"/>
                </a:solidFill>
                <a:latin typeface="Poppins" pitchFamily="2" charset="77"/>
                <a:cs typeface="Poppins" pitchFamily="2" charset="77"/>
              </a:rPr>
              <a:t>Twitter Address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BF5B80E-2B36-9110-EA26-D5A2BD01520B}"/>
              </a:ext>
            </a:extLst>
          </p:cNvPr>
          <p:cNvSpPr txBox="1"/>
          <p:nvPr/>
        </p:nvSpPr>
        <p:spPr>
          <a:xfrm>
            <a:off x="3628986" y="5406535"/>
            <a:ext cx="1662635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sz="1500" dirty="0">
                <a:solidFill>
                  <a:srgbClr val="1E2127"/>
                </a:solidFill>
                <a:latin typeface="Poppins" pitchFamily="2" charset="77"/>
                <a:cs typeface="Poppins" pitchFamily="2" charset="77"/>
              </a:rPr>
              <a:t>Github Address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A251F640-E3E2-9758-C8A1-5C341596126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03651" y="2177411"/>
            <a:ext cx="3309346" cy="358512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1CDB241-BCFF-FF45-8C98-64170EB9DBD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52474" y="2335938"/>
            <a:ext cx="2615046" cy="2624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9902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489</TotalTime>
  <Words>47</Words>
  <Application>Microsoft Macintosh PowerPoint</Application>
  <PresentationFormat>Widescreen</PresentationFormat>
  <Paragraphs>21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Aptos</vt:lpstr>
      <vt:lpstr>Aptos Display</vt:lpstr>
      <vt:lpstr>Arial</vt:lpstr>
      <vt:lpstr>Lexend</vt:lpstr>
      <vt:lpstr>Poppins</vt:lpstr>
      <vt:lpstr>Poppins Medium</vt:lpstr>
      <vt:lpstr>Poppins SemiBold</vt:lpstr>
      <vt:lpstr>Office Teması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Volosoft Bilisim</dc:creator>
  <cp:lastModifiedBy>Volosoft Bilisim</cp:lastModifiedBy>
  <cp:revision>62</cp:revision>
  <dcterms:created xsi:type="dcterms:W3CDTF">2024-10-07T11:11:00Z</dcterms:created>
  <dcterms:modified xsi:type="dcterms:W3CDTF">2025-03-12T14:01:49Z</dcterms:modified>
</cp:coreProperties>
</file>